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2098" y="4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22.11.2021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ВОЗВЕДЕНИЕ НАСЫПИ И ОБРАБОТКА ВЫЕМОК НА НЕСКАЛЬНЫХ ГРУНТАХ</a:t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99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kk-KZ" sz="2800" b="1" i="1" dirty="0">
                <a:effectLst/>
                <a:latin typeface="Times New Roman" pitchFamily="18" charset="0"/>
                <a:cs typeface="Times New Roman" pitchFamily="18" charset="0"/>
              </a:rPr>
              <a:t>СПОСОБЫ ВОЗВЕДЕНИЕ НАСЫПИ И ОБРАБОТКА ВЫЕМОК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042185"/>
            <a:ext cx="67687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=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 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здесь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обьем грунта для насыпи,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обьем грунта выемки,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 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Б P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обьем грунта бокового резерва,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V</a:t>
            </a:r>
            <a:r>
              <a:rPr lang="kk-KZ" sz="2400" baseline="-25000" dirty="0">
                <a:latin typeface="Times New Roman" pitchFamily="18" charset="0"/>
                <a:cs typeface="Times New Roman" pitchFamily="18" charset="0"/>
              </a:rPr>
              <a:t> ГК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обьем грунта из грунтовых карьер, м</a:t>
            </a:r>
            <a:r>
              <a:rPr lang="kk-KZ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5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Порядок распределение грунтовых масс: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903203"/>
            <a:ext cx="87839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kk-K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Линейный график на основе обьемов работ на пикетах и километрах (1 -  рисунок)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88" y="1474056"/>
            <a:ext cx="6032754" cy="43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253500" y="5849198"/>
            <a:ext cx="97071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–рисунок– График распределение грунта (в скобках обьем грунта, без скобки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сечения</a:t>
            </a:r>
            <a:r>
              <a:rPr kumimoji="0" lang="kk-K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kk-K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7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908720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 геологические разрезы месторождений и оценивает пригодность и возможность применения грунтов;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рассчитывается объем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latin typeface="Times New Roman" panose="02020603050405020304" pitchFamily="18" charset="0"/>
                <a:cs typeface="Times New Roman" pitchFamily="18" charset="0"/>
              </a:rPr>
              <a:t>V </a:t>
            </a:r>
            <a:r>
              <a:rPr lang="kk-KZ" sz="2000" b="1" i="1" baseline="-25000" dirty="0">
                <a:latin typeface="Times New Roman" panose="02020603050405020304" pitchFamily="18" charset="0"/>
                <a:cs typeface="Times New Roman" pitchFamily="18" charset="0"/>
              </a:rPr>
              <a:t>в</a:t>
            </a:r>
            <a:r>
              <a:rPr lang="ru-RU" sz="20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глинистых грунтов, пригодных для возведения 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насыпи;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распределяет участки с низкими насыпями(линейные работы) и, оценивая плодородие земель, рассматривает возможность использования бокового резерва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рассчитывается объем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latin typeface="Times New Roman" panose="02020603050405020304" pitchFamily="18" charset="0"/>
                <a:cs typeface="Times New Roman" pitchFamily="18" charset="0"/>
              </a:rPr>
              <a:t>V </a:t>
            </a:r>
            <a:r>
              <a:rPr lang="kk-KZ" sz="2000" b="1" i="1" baseline="-25000" dirty="0">
                <a:latin typeface="Times New Roman" panose="02020603050405020304" pitchFamily="18" charset="0"/>
                <a:cs typeface="Times New Roman" pitchFamily="18" charset="0"/>
              </a:rPr>
              <a:t>б p</a:t>
            </a:r>
            <a:r>
              <a:rPr lang="kk-KZ" sz="2000" b="1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грунтов из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бокового резерва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геологическая  разведка  грунтовых карьер;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рассчитывается обьем  грунта в карьерах и состояния обработки;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определяется зона действие грунтовых карьер;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рассчитываем обьем грунта </a:t>
            </a:r>
            <a:r>
              <a:rPr lang="kk-KZ" sz="2000" b="1" i="1" dirty="0">
                <a:latin typeface="Times New Roman" panose="02020603050405020304" pitchFamily="18" charset="0"/>
                <a:cs typeface="Times New Roman" pitchFamily="18" charset="0"/>
              </a:rPr>
              <a:t>V</a:t>
            </a:r>
            <a:r>
              <a:rPr lang="kk-KZ" sz="2000" b="1" i="1" baseline="-25000" dirty="0">
                <a:latin typeface="Times New Roman" panose="02020603050405020304" pitchFamily="18" charset="0"/>
                <a:cs typeface="Times New Roman" pitchFamily="18" charset="0"/>
              </a:rPr>
              <a:t> гк</a:t>
            </a:r>
            <a:r>
              <a:rPr lang="kk-KZ" sz="2000" b="1" i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из каждого карьера.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1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4191"/>
            <a:ext cx="6454140" cy="469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5153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 – рисунок – методы возведение насыпи: а) слоями б) от начало</a:t>
            </a: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в) совмещенный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5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934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2055912"/>
            <a:ext cx="59436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55" y="3522762"/>
            <a:ext cx="59340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174992"/>
            <a:ext cx="5367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обработки выемок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81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290" y="55890"/>
            <a:ext cx="8229600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kk-KZ" sz="2000" b="1" i="1" dirty="0">
                <a:effectLst/>
                <a:latin typeface="Times New Roman" pitchFamily="18" charset="0"/>
                <a:cs typeface="Times New Roman" pitchFamily="18" charset="0"/>
              </a:rPr>
              <a:t>ВОЗВЕДЕНИЕ НАСЫПИ ИЗ ВЫЕМОК И ГРУНТОВ ИЗ КАРЬЕРА</a:t>
            </a:r>
            <a:endParaRPr lang="ru-RU" sz="20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90" y="692696"/>
            <a:ext cx="720080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73" y="3504009"/>
            <a:ext cx="72008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25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95340"/>
            <a:ext cx="6367463" cy="395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3" y="4845834"/>
            <a:ext cx="63674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5 –рисунок–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разреза грунта бульдозерами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а –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прямоугольная 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лента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); б –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клиновидный</a:t>
            </a:r>
            <a:r>
              <a:rPr lang="kk-KZ" sz="2000" dirty="0">
                <a:latin typeface="Times New Roman" panose="02020603050405020304" pitchFamily="18" charset="0"/>
                <a:cs typeface="Times New Roman" pitchFamily="18" charset="0"/>
              </a:rPr>
              <a:t>; в –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гребень</a:t>
            </a:r>
            <a:endParaRPr lang="ru-RU" sz="20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6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9253"/>
            <a:ext cx="8433054" cy="5155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56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 descr="Описание: 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2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488632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979517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k-KZ" dirty="0">
                <a:latin typeface="Times New Roman" pitchFamily="18" charset="0"/>
                <a:cs typeface="Times New Roman" pitchFamily="18" charset="0"/>
              </a:rPr>
              <a:t>7 – рисунок–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обработки грунтов бульдозером послойно-траншейным способом в выемке и перемещения в насыпь</a:t>
            </a:r>
            <a:r>
              <a:rPr lang="kk-KZ" dirty="0">
                <a:latin typeface="Times New Roman" panose="02020603050405020304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l"/>
            <a:r>
              <a:rPr lang="kk-KZ" dirty="0">
                <a:latin typeface="Times New Roman" panose="02020603050405020304" pitchFamily="18" charset="0"/>
                <a:cs typeface="Times New Roman" pitchFamily="18" charset="0"/>
              </a:rPr>
              <a:t> 1 – слои в выемке; 2 – слои в насыпи; 3 – грунтовые стены; 4 –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этажные траншеи</a:t>
            </a:r>
            <a:r>
              <a:rPr lang="kk-KZ" dirty="0">
                <a:latin typeface="Times New Roman" panose="02020603050405020304" pitchFamily="18" charset="0"/>
                <a:cs typeface="Times New Roman" pitchFamily="18" charset="0"/>
              </a:rPr>
              <a:t>; 5 –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отвал бульдозера;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6 –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грунты, перемещаемые траншеей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673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63" y="481176"/>
            <a:ext cx="7101840" cy="489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5445224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itchFamily="18" charset="0"/>
              </a:rPr>
              <a:t>8 – 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рисунок-последовательность обработки стен и полок на откосах в нижнем ярусе выработки: 1-3 этажи; 4 – торцовая стена; 5 – траншеи; 6 – полки; а-ширина выемки на ходу бульдозера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52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134</TotalTime>
  <Words>334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ВОЗВЕДЕНИЕ НАСЫПИ И ОБРАБОТКА ВЫЕМОК НА НЕСКАЛЬНЫХ ГРУНТАХ </vt:lpstr>
      <vt:lpstr>СПОСОБЫ ВОЗВЕДЕНИЕ НАСЫПИ И ОБРАБОТКА ВЫЕМОК</vt:lpstr>
      <vt:lpstr>Порядок распределение грунтовых масс:</vt:lpstr>
      <vt:lpstr>Презентация PowerPoint</vt:lpstr>
      <vt:lpstr>Презентация PowerPoint</vt:lpstr>
      <vt:lpstr>Презентация PowerPoint</vt:lpstr>
      <vt:lpstr>ВОЗВЕДЕНИЕ НАСЫПИ ИЗ ВЫЕМОК И ГРУНТОВ ИЗ КАРЬЕРА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ЖАРТАС ЕМЕС ТОПЫРАҚТАРДА ҮЙІНДІ ТҰРҒЫЗУ ЖӘНЕ ҚАЗЫҢДЫ ӨНДЕУ</dc:title>
  <dc:creator>Админ</dc:creator>
  <cp:lastModifiedBy>ABakirbaeva@outlook.com</cp:lastModifiedBy>
  <cp:revision>7</cp:revision>
  <dcterms:created xsi:type="dcterms:W3CDTF">2016-10-06T03:26:48Z</dcterms:created>
  <dcterms:modified xsi:type="dcterms:W3CDTF">2021-11-22T04:50:37Z</dcterms:modified>
</cp:coreProperties>
</file>